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62" r:id="rId4"/>
    <p:sldId id="257" r:id="rId5"/>
    <p:sldId id="258" r:id="rId6"/>
    <p:sldId id="261" r:id="rId7"/>
    <p:sldId id="260" r:id="rId8"/>
    <p:sldId id="259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FFFFCC"/>
    <a:srgbClr val="FFCC66"/>
    <a:srgbClr val="003300"/>
    <a:srgbClr val="CCFF99"/>
    <a:srgbClr val="B2B2B2"/>
    <a:srgbClr val="CC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941DA4-8865-4FF6-B9A8-3540282C6E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90E9EA-A21C-4206-AAC3-F9353166E4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2A926D-4233-4B60-9EBE-7538CB98CC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888B891-D77E-4B0A-9D9C-247510DBB3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073959-356A-425D-8AD9-3F7F08351C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14686B-9DF2-4C46-B76D-FFFBAC100F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46546D-797C-4F74-839C-18364A1DF3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CE1DC5-DE4E-4469-9288-629C58648E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901B5C-A3E4-4F23-AD7A-3BFAD49211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3DA63A-1DE5-4CB4-A36E-BE83DEC346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69D37F-80DF-46E8-8A49-31B3179882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E8FB3F-753B-4FC0-BD55-61721BEEFA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7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6E51838-D65B-4A53-9ACE-33836E9A8DE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advTm="700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5.jpeg"/><Relationship Id="rId7" Type="http://schemas.openxmlformats.org/officeDocument/2006/relationships/hyperlink" Target="http://www.stevefazzio.com/images/northern_spain_folder/northern_spain_images/La_Sangrada_Familia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odayscampus.com/uploads/PhotoWeek/frigateL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628650"/>
            <a:ext cx="8467725" cy="56197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143000" y="1295400"/>
            <a:ext cx="8229600" cy="1143000"/>
          </a:xfrm>
        </p:spPr>
        <p:txBody>
          <a:bodyPr/>
          <a:lstStyle/>
          <a:p>
            <a:r>
              <a:rPr lang="en-US" sz="8000" dirty="0" smtClean="0">
                <a:latin typeface="French Script MT" pitchFamily="66" charset="0"/>
              </a:rPr>
              <a:t>There is no frigate </a:t>
            </a:r>
            <a:br>
              <a:rPr lang="en-US" sz="8000" dirty="0" smtClean="0">
                <a:latin typeface="French Script MT" pitchFamily="66" charset="0"/>
              </a:rPr>
            </a:br>
            <a:r>
              <a:rPr lang="en-US" sz="8000" dirty="0" smtClean="0">
                <a:latin typeface="French Script MT" pitchFamily="66" charset="0"/>
              </a:rPr>
              <a:t>like a book</a:t>
            </a:r>
            <a:endParaRPr lang="en-US" sz="8000" dirty="0">
              <a:latin typeface="French Script MT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51816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BalletEngraved" pitchFamily="2" charset="0"/>
              </a:rPr>
              <a:t>by</a:t>
            </a:r>
          </a:p>
          <a:p>
            <a:r>
              <a:rPr lang="en-US" dirty="0" smtClean="0">
                <a:latin typeface="BalletEngraved" pitchFamily="2" charset="0"/>
              </a:rPr>
              <a:t>Emily </a:t>
            </a:r>
          </a:p>
          <a:p>
            <a:r>
              <a:rPr lang="en-US" dirty="0" smtClean="0">
                <a:latin typeface="BalletEngraved" pitchFamily="2" charset="0"/>
              </a:rPr>
              <a:t>Dickinson</a:t>
            </a:r>
            <a:endParaRPr lang="en-US" dirty="0">
              <a:latin typeface="BalletEngraved" pitchFamily="2" charset="0"/>
            </a:endParaRPr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 build="allAtOnce"/>
      <p:bldP spid="4" grpId="1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1" name="Picture 13" descr="sail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1447800"/>
            <a:ext cx="5105400" cy="5105400"/>
          </a:xfrm>
          <a:prstGeom prst="rect">
            <a:avLst/>
          </a:prstGeom>
          <a:noFill/>
        </p:spPr>
      </p:pic>
      <p:pic>
        <p:nvPicPr>
          <p:cNvPr id="2066" name="Picture 18" descr="book10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799" y="1524000"/>
            <a:ext cx="4312839" cy="3733800"/>
          </a:xfrm>
          <a:prstGeom prst="rect">
            <a:avLst/>
          </a:prstGeom>
          <a:noFill/>
        </p:spPr>
      </p:pic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228600" y="457200"/>
            <a:ext cx="7869238" cy="7663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7200" dirty="0">
                <a:latin typeface="French Script MT" pitchFamily="66" charset="0"/>
              </a:rPr>
              <a:t>There is No Frigate </a:t>
            </a:r>
            <a:endParaRPr lang="en-US" sz="7200" dirty="0" smtClean="0">
              <a:latin typeface="French Script MT" pitchFamily="66" charset="0"/>
            </a:endParaRPr>
          </a:p>
          <a:p>
            <a:endParaRPr lang="en-US" sz="7200" dirty="0" smtClean="0">
              <a:latin typeface="French Script MT" pitchFamily="66" charset="0"/>
            </a:endParaRPr>
          </a:p>
          <a:p>
            <a:endParaRPr lang="en-US" sz="7200" dirty="0" smtClean="0">
              <a:latin typeface="French Script MT" pitchFamily="66" charset="0"/>
            </a:endParaRPr>
          </a:p>
          <a:p>
            <a:endParaRPr lang="en-US" sz="5400" dirty="0" smtClean="0">
              <a:latin typeface="French Script MT" pitchFamily="66" charset="0"/>
            </a:endParaRPr>
          </a:p>
          <a:p>
            <a:endParaRPr lang="en-US" sz="5400" dirty="0" smtClean="0">
              <a:latin typeface="French Script MT" pitchFamily="66" charset="0"/>
            </a:endParaRPr>
          </a:p>
          <a:p>
            <a:r>
              <a:rPr lang="en-US" sz="7200" dirty="0" smtClean="0">
                <a:latin typeface="French Script MT" pitchFamily="66" charset="0"/>
              </a:rPr>
              <a:t>Like </a:t>
            </a:r>
            <a:r>
              <a:rPr lang="en-US" sz="7200" dirty="0">
                <a:latin typeface="French Script MT" pitchFamily="66" charset="0"/>
              </a:rPr>
              <a:t>a Book</a:t>
            </a:r>
          </a:p>
          <a:p>
            <a:endParaRPr lang="en-US" sz="4800" dirty="0">
              <a:latin typeface="BalletEngraved" pitchFamily="2" charset="0"/>
            </a:endParaRPr>
          </a:p>
          <a:p>
            <a:endParaRPr lang="en-US" sz="4800" dirty="0">
              <a:latin typeface="BalletEngraved" pitchFamily="2" charset="0"/>
            </a:endParaRPr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2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2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7" grpId="0" uiExpand="1" build="p"/>
      <p:bldP spid="2067" grpId="1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2400" y="2971800"/>
            <a:ext cx="4876800" cy="762000"/>
          </a:xfrm>
        </p:spPr>
        <p:txBody>
          <a:bodyPr/>
          <a:lstStyle/>
          <a:p>
            <a:pPr>
              <a:buFontTx/>
              <a:buNone/>
            </a:pPr>
            <a:r>
              <a:rPr lang="en-US" b="1" dirty="0">
                <a:latin typeface="Bradley Hand ITC" pitchFamily="66" charset="0"/>
              </a:rPr>
              <a:t>To take us lands away</a:t>
            </a:r>
            <a:endParaRPr lang="en-US" dirty="0"/>
          </a:p>
        </p:txBody>
      </p:sp>
      <p:pic>
        <p:nvPicPr>
          <p:cNvPr id="8199" name="Picture 7" descr="chtori7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381000"/>
            <a:ext cx="2971800" cy="2417763"/>
          </a:xfrm>
          <a:prstGeom prst="rect">
            <a:avLst/>
          </a:prstGeom>
          <a:noFill/>
        </p:spPr>
      </p:pic>
      <p:pic>
        <p:nvPicPr>
          <p:cNvPr id="8201" name="Picture 9" descr="[Macchu Picchu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8600"/>
            <a:ext cx="3086100" cy="2066925"/>
          </a:xfrm>
          <a:prstGeom prst="rect">
            <a:avLst/>
          </a:prstGeom>
          <a:noFill/>
        </p:spPr>
      </p:pic>
      <p:pic>
        <p:nvPicPr>
          <p:cNvPr id="8205" name="Picture 13" descr="luxury-accommodation-irelan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4419600"/>
            <a:ext cx="2857500" cy="2143125"/>
          </a:xfrm>
          <a:prstGeom prst="rect">
            <a:avLst/>
          </a:prstGeom>
          <a:noFill/>
        </p:spPr>
      </p:pic>
      <p:pic>
        <p:nvPicPr>
          <p:cNvPr id="8207" name="Picture 15" descr="Greece-Paros-Island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9000" y="3505200"/>
            <a:ext cx="1990725" cy="2943225"/>
          </a:xfrm>
          <a:prstGeom prst="rect">
            <a:avLst/>
          </a:prstGeom>
          <a:noFill/>
        </p:spPr>
      </p:pic>
      <p:pic>
        <p:nvPicPr>
          <p:cNvPr id="8209" name="Picture 17" descr="italy_venice_0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86400" y="3981450"/>
            <a:ext cx="3505200" cy="2628900"/>
          </a:xfrm>
          <a:prstGeom prst="rect">
            <a:avLst/>
          </a:prstGeom>
          <a:noFill/>
        </p:spPr>
      </p:pic>
      <p:pic>
        <p:nvPicPr>
          <p:cNvPr id="8211" name="Picture 19" descr="La_Sangrada_Familia_small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886200" y="228600"/>
            <a:ext cx="1933575" cy="2781300"/>
          </a:xfrm>
          <a:prstGeom prst="rect">
            <a:avLst/>
          </a:prstGeom>
          <a:noFill/>
        </p:spPr>
      </p:pic>
      <p:pic>
        <p:nvPicPr>
          <p:cNvPr id="8213" name="Picture 21" descr="272154446OLWrEH_ph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04800" y="2438400"/>
            <a:ext cx="2819400" cy="1857375"/>
          </a:xfrm>
          <a:prstGeom prst="rect">
            <a:avLst/>
          </a:prstGeom>
          <a:noFill/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20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20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0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allAtOnce"/>
      <p:bldP spid="8195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Kethley-PrancingHor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057399" y="1752600"/>
            <a:ext cx="5419281" cy="4117800"/>
          </a:xfrm>
          <a:prstGeom prst="rect">
            <a:avLst/>
          </a:prstGeom>
          <a:noFill/>
        </p:spPr>
      </p:pic>
      <p:pic>
        <p:nvPicPr>
          <p:cNvPr id="3077" name="Picture 5" descr="april_poetry_pic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2258" r="2762" b="2837"/>
          <a:stretch>
            <a:fillRect/>
          </a:stretch>
        </p:blipFill>
        <p:spPr bwMode="auto">
          <a:xfrm>
            <a:off x="914400" y="1992136"/>
            <a:ext cx="7467600" cy="4103457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pPr algn="l"/>
            <a:r>
              <a:rPr lang="en-US" sz="2800" dirty="0">
                <a:latin typeface="Script MT Bold" pitchFamily="66" charset="0"/>
              </a:rPr>
              <a:t>Nor any </a:t>
            </a:r>
            <a:r>
              <a:rPr lang="en-US" sz="2800" dirty="0" smtClean="0">
                <a:latin typeface="Script MT Bold" pitchFamily="66" charset="0"/>
              </a:rPr>
              <a:t>coursers</a:t>
            </a:r>
            <a:endParaRPr lang="en-US" sz="4800" dirty="0">
              <a:solidFill>
                <a:srgbClr val="003300"/>
              </a:solidFill>
              <a:latin typeface="Script MT Bold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43000" y="827782"/>
            <a:ext cx="4572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Script MT Bold" pitchFamily="66" charset="0"/>
              </a:rPr>
              <a:t>like a page  Of</a:t>
            </a:r>
            <a:r>
              <a:rPr lang="en-US" sz="2800" dirty="0" smtClean="0">
                <a:solidFill>
                  <a:schemeClr val="bg1"/>
                </a:solidFill>
              </a:rPr>
              <a:t/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3600" dirty="0" smtClean="0">
                <a:solidFill>
                  <a:schemeClr val="bg1"/>
                </a:solidFill>
                <a:latin typeface="Script MT Bold" pitchFamily="66" charset="0"/>
              </a:rPr>
              <a:t>Prancing Poetry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307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2" dur="indefinite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3" dur="indefinite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4" grpId="1"/>
      <p:bldP spid="5" grpId="0" build="p"/>
      <p:bldP spid="5" grpId="1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read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3200" y="4191000"/>
            <a:ext cx="2428875" cy="2400300"/>
          </a:xfrm>
          <a:prstGeom prst="rect">
            <a:avLst/>
          </a:prstGeom>
          <a:noFill/>
        </p:spPr>
      </p:pic>
      <p:pic>
        <p:nvPicPr>
          <p:cNvPr id="4114" name="Picture 18" descr="bubble_thought_l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588216">
            <a:off x="228600" y="355600"/>
            <a:ext cx="7797800" cy="4597400"/>
          </a:xfrm>
          <a:prstGeom prst="rect">
            <a:avLst/>
          </a:prstGeom>
          <a:noFill/>
        </p:spPr>
      </p:pic>
      <p:sp>
        <p:nvSpPr>
          <p:cNvPr id="4116" name="Rectangle 20"/>
          <p:cNvSpPr>
            <a:spLocks noChangeArrowheads="1"/>
          </p:cNvSpPr>
          <p:nvPr/>
        </p:nvSpPr>
        <p:spPr bwMode="auto">
          <a:xfrm rot="-906886">
            <a:off x="2286000" y="1216025"/>
            <a:ext cx="45720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 b="1" dirty="0">
                <a:latin typeface="Script MT Bold" pitchFamily="66" charset="0"/>
              </a:rPr>
              <a:t>This traverse may the 	poorest take  </a:t>
            </a:r>
          </a:p>
          <a:p>
            <a:r>
              <a:rPr lang="en-US" sz="3600" b="1" dirty="0">
                <a:latin typeface="Script MT Bold" pitchFamily="66" charset="0"/>
              </a:rPr>
              <a:t>Without oppress of </a:t>
            </a:r>
          </a:p>
          <a:p>
            <a:r>
              <a:rPr lang="en-US" sz="3600" b="1" dirty="0">
                <a:latin typeface="Script MT Bold" pitchFamily="66" charset="0"/>
              </a:rPr>
              <a:t>	toll;</a:t>
            </a:r>
          </a:p>
        </p:txBody>
      </p:sp>
      <p:pic>
        <p:nvPicPr>
          <p:cNvPr id="4123" name="Picture 27" descr="bookstack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00600" y="4572000"/>
            <a:ext cx="1238250" cy="2009775"/>
          </a:xfrm>
          <a:prstGeom prst="rect">
            <a:avLst/>
          </a:prstGeom>
          <a:noFill/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4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41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41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4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41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41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4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6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0" y="3062288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7186" name="Picture 18" descr="booktop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457200"/>
            <a:ext cx="3382963" cy="3810000"/>
          </a:xfrm>
          <a:prstGeom prst="rect">
            <a:avLst/>
          </a:prstGeom>
          <a:noFill/>
        </p:spPr>
      </p:pic>
      <p:pic>
        <p:nvPicPr>
          <p:cNvPr id="7189" name="Picture 21" descr="(Dragon reading to a small boy.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695575"/>
            <a:ext cx="4191000" cy="3992563"/>
          </a:xfrm>
          <a:prstGeom prst="rect">
            <a:avLst/>
          </a:prstGeom>
          <a:noFill/>
        </p:spPr>
      </p:pic>
      <p:sp>
        <p:nvSpPr>
          <p:cNvPr id="7204" name="Text Box 36"/>
          <p:cNvSpPr txBox="1">
            <a:spLocks noChangeArrowheads="1"/>
          </p:cNvSpPr>
          <p:nvPr/>
        </p:nvSpPr>
        <p:spPr bwMode="auto">
          <a:xfrm>
            <a:off x="40227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7206" name="Text Box 38"/>
          <p:cNvSpPr txBox="1">
            <a:spLocks noChangeArrowheads="1"/>
          </p:cNvSpPr>
          <p:nvPr/>
        </p:nvSpPr>
        <p:spPr bwMode="auto">
          <a:xfrm>
            <a:off x="4022725" y="722313"/>
            <a:ext cx="45878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 b="1" dirty="0">
                <a:latin typeface="Bradley Hand ITC" pitchFamily="66" charset="0"/>
              </a:rPr>
              <a:t>How frugal is </a:t>
            </a:r>
          </a:p>
          <a:p>
            <a:r>
              <a:rPr lang="en-US" sz="3600" b="1" dirty="0">
                <a:latin typeface="Bradley Hand ITC" pitchFamily="66" charset="0"/>
              </a:rPr>
              <a:t>	the chariot</a:t>
            </a:r>
          </a:p>
        </p:txBody>
      </p:sp>
      <p:sp>
        <p:nvSpPr>
          <p:cNvPr id="7208" name="Rectangle 40"/>
          <p:cNvSpPr>
            <a:spLocks noChangeArrowheads="1"/>
          </p:cNvSpPr>
          <p:nvPr/>
        </p:nvSpPr>
        <p:spPr bwMode="auto">
          <a:xfrm>
            <a:off x="609600" y="5106988"/>
            <a:ext cx="4114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 b="1" dirty="0">
                <a:latin typeface="Bradley Hand ITC" pitchFamily="66" charset="0"/>
              </a:rPr>
              <a:t>that bears </a:t>
            </a:r>
            <a:r>
              <a:rPr lang="en-US" sz="3600" b="1" dirty="0" smtClean="0">
                <a:latin typeface="Bradley Hand ITC" pitchFamily="66" charset="0"/>
              </a:rPr>
              <a:t>the</a:t>
            </a:r>
          </a:p>
          <a:p>
            <a:r>
              <a:rPr lang="en-US" sz="3600" b="1" dirty="0" smtClean="0">
                <a:latin typeface="Bradley Hand ITC" pitchFamily="66" charset="0"/>
              </a:rPr>
              <a:t> </a:t>
            </a:r>
            <a:r>
              <a:rPr lang="en-US" sz="3600" b="1" dirty="0">
                <a:latin typeface="Bradley Hand ITC" pitchFamily="66" charset="0"/>
              </a:rPr>
              <a:t>	human soul.</a:t>
            </a:r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2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2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43" dur="2000"/>
                                        <p:tgtEl>
                                          <p:spTgt spid="72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7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000"/>
                                        <p:tgtEl>
                                          <p:spTgt spid="7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/>
                                        <p:tgtEl>
                                          <p:spTgt spid="7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2000"/>
                                        <p:tgtEl>
                                          <p:spTgt spid="72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2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animBg="1"/>
      <p:bldP spid="7204" grpId="0"/>
      <p:bldP spid="7206" grpId="0" build="allAtOnce"/>
      <p:bldP spid="7206" grpId="1" build="allAtOnce"/>
      <p:bldP spid="7208" grpId="0" build="p"/>
      <p:bldP spid="7208" grpId="1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frigat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81000"/>
            <a:ext cx="4137025" cy="6105525"/>
          </a:xfrm>
          <a:prstGeom prst="rect">
            <a:avLst/>
          </a:prstGeom>
          <a:noFill/>
        </p:spPr>
      </p:pic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5562600" y="381000"/>
            <a:ext cx="266858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dirty="0">
                <a:latin typeface="Script MT Bold" pitchFamily="66" charset="0"/>
              </a:rPr>
              <a:t>How is a </a:t>
            </a:r>
            <a:r>
              <a:rPr lang="en-US" sz="3200" dirty="0" smtClean="0">
                <a:latin typeface="Script MT Bold" pitchFamily="66" charset="0"/>
              </a:rPr>
              <a:t>book</a:t>
            </a:r>
          </a:p>
          <a:p>
            <a:r>
              <a:rPr lang="en-US" sz="3200" dirty="0" smtClean="0">
                <a:latin typeface="Script MT Bold" pitchFamily="66" charset="0"/>
              </a:rPr>
              <a:t> </a:t>
            </a:r>
            <a:r>
              <a:rPr lang="en-US" sz="3200" dirty="0">
                <a:latin typeface="Script MT Bold" pitchFamily="66" charset="0"/>
              </a:rPr>
              <a:t>and a boat </a:t>
            </a:r>
          </a:p>
          <a:p>
            <a:r>
              <a:rPr lang="en-US" sz="3200" dirty="0">
                <a:latin typeface="Script MT Bold" pitchFamily="66" charset="0"/>
              </a:rPr>
              <a:t>the same?</a:t>
            </a:r>
            <a:endParaRPr lang="en-US" dirty="0"/>
          </a:p>
        </p:txBody>
      </p:sp>
      <p:pic>
        <p:nvPicPr>
          <p:cNvPr id="6153" name="Picture 9" descr="19-woman-reading-s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88038" y="2133600"/>
            <a:ext cx="2911475" cy="4267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omepage_quote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2286000"/>
            <a:ext cx="8153400" cy="16224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547</TotalTime>
  <Words>47</Words>
  <Application>Microsoft Office PowerPoint</Application>
  <PresentationFormat>On-screen Show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There is no frigate  like a book</vt:lpstr>
      <vt:lpstr>Slide 2</vt:lpstr>
      <vt:lpstr>Slide 3</vt:lpstr>
      <vt:lpstr>Nor any coursers</vt:lpstr>
      <vt:lpstr>Slide 5</vt:lpstr>
      <vt:lpstr>Slide 6</vt:lpstr>
      <vt:lpstr>Slide 7</vt:lpstr>
      <vt:lpstr>Slide 8</vt:lpstr>
    </vt:vector>
  </TitlesOfParts>
  <Company>Arkansas School for the Deaf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asd</dc:creator>
  <cp:lastModifiedBy>Lorette Mann-Dale</cp:lastModifiedBy>
  <cp:revision>51</cp:revision>
  <dcterms:created xsi:type="dcterms:W3CDTF">2007-01-10T16:57:43Z</dcterms:created>
  <dcterms:modified xsi:type="dcterms:W3CDTF">2010-09-16T13:57:30Z</dcterms:modified>
</cp:coreProperties>
</file>